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>
                  <c:v>3140626</c:v>
                </c:pt>
                <c:pt idx="3">
                  <c:v>3903751</c:v>
                </c:pt>
                <c:pt idx="4">
                  <c:v>4359043</c:v>
                </c:pt>
                <c:pt idx="5">
                  <c:v>4229449</c:v>
                </c:pt>
                <c:pt idx="6">
                  <c:v>4679390</c:v>
                </c:pt>
                <c:pt idx="7">
                  <c:v>4511143</c:v>
                </c:pt>
                <c:pt idx="8">
                  <c:v>3386594</c:v>
                </c:pt>
                <c:pt idx="9">
                  <c:v>4515758</c:v>
                </c:pt>
                <c:pt idx="10">
                  <c:v>4463014</c:v>
                </c:pt>
                <c:pt idx="11">
                  <c:v>4106147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4953781</c:v>
                </c:pt>
                <c:pt idx="1">
                  <c:v>4503977</c:v>
                </c:pt>
                <c:pt idx="2">
                  <c:v>3137738</c:v>
                </c:pt>
                <c:pt idx="3">
                  <c:v>4224766</c:v>
                </c:pt>
                <c:pt idx="4">
                  <c:v>4897263</c:v>
                </c:pt>
                <c:pt idx="5">
                  <c:v>4953764</c:v>
                </c:pt>
                <c:pt idx="6">
                  <c:v>5173971</c:v>
                </c:pt>
                <c:pt idx="7">
                  <c:v>5880167</c:v>
                </c:pt>
                <c:pt idx="8">
                  <c:v>3885247</c:v>
                </c:pt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09월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176354</c:v>
                </c:pt>
                <c:pt idx="1">
                  <c:v>330351</c:v>
                </c:pt>
                <c:pt idx="2">
                  <c:v>369797</c:v>
                </c:pt>
                <c:pt idx="3">
                  <c:v>233293</c:v>
                </c:pt>
                <c:pt idx="4">
                  <c:v>185868</c:v>
                </c:pt>
                <c:pt idx="5">
                  <c:v>90500</c:v>
                </c:pt>
                <c:pt idx="6">
                  <c:v>35297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2022년 09월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253999</c:v>
                </c:pt>
                <c:pt idx="1">
                  <c:v>279637</c:v>
                </c:pt>
                <c:pt idx="2">
                  <c:v>377165</c:v>
                </c:pt>
                <c:pt idx="3">
                  <c:v>282874</c:v>
                </c:pt>
                <c:pt idx="4">
                  <c:v>260602</c:v>
                </c:pt>
                <c:pt idx="5">
                  <c:v>140515</c:v>
                </c:pt>
                <c:pt idx="6">
                  <c:v>58879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09월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354329</c:v>
                </c:pt>
                <c:pt idx="1">
                  <c:v>595020</c:v>
                </c:pt>
                <c:pt idx="2">
                  <c:v>724835</c:v>
                </c:pt>
                <c:pt idx="3">
                  <c:v>512851</c:v>
                </c:pt>
                <c:pt idx="4">
                  <c:v>375854</c:v>
                </c:pt>
                <c:pt idx="5">
                  <c:v>183677</c:v>
                </c:pt>
                <c:pt idx="6">
                  <c:v>63392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2022년 09월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531323</c:v>
                </c:pt>
                <c:pt idx="1">
                  <c:v>504457</c:v>
                </c:pt>
                <c:pt idx="2">
                  <c:v>715966</c:v>
                </c:pt>
                <c:pt idx="3">
                  <c:v>597328</c:v>
                </c:pt>
                <c:pt idx="4">
                  <c:v>498208</c:v>
                </c:pt>
                <c:pt idx="5">
                  <c:v>273184</c:v>
                </c:pt>
                <c:pt idx="6">
                  <c:v>104864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09월</c:v>
                </c:pt>
                <c:pt idx="1">
                  <c:v>2022년 09월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1388498</c:v>
                </c:pt>
                <c:pt idx="1">
                  <c:v>1421460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09월</c:v>
                </c:pt>
                <c:pt idx="1">
                  <c:v>2022년 09월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1571659</c:v>
                </c:pt>
                <c:pt idx="1">
                  <c:v>1653671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>
                  <c:v>3827</c:v>
                </c:pt>
                <c:pt idx="3">
                  <c:v>4489</c:v>
                </c:pt>
                <c:pt idx="4">
                  <c:v>4562</c:v>
                </c:pt>
                <c:pt idx="5">
                  <c:v>4720</c:v>
                </c:pt>
                <c:pt idx="6">
                  <c:v>5198</c:v>
                </c:pt>
                <c:pt idx="7">
                  <c:v>7324</c:v>
                </c:pt>
                <c:pt idx="8">
                  <c:v>9210</c:v>
                </c:pt>
                <c:pt idx="9">
                  <c:v>6695</c:v>
                </c:pt>
                <c:pt idx="10">
                  <c:v>5096</c:v>
                </c:pt>
                <c:pt idx="11">
                  <c:v>5401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4243</c:v>
                </c:pt>
                <c:pt idx="1">
                  <c:v>4341</c:v>
                </c:pt>
                <c:pt idx="2">
                  <c:v>4358</c:v>
                </c:pt>
                <c:pt idx="3">
                  <c:v>5601</c:v>
                </c:pt>
                <c:pt idx="4">
                  <c:v>5881</c:v>
                </c:pt>
                <c:pt idx="5">
                  <c:v>7008</c:v>
                </c:pt>
                <c:pt idx="6">
                  <c:v>9950</c:v>
                </c:pt>
                <c:pt idx="7">
                  <c:v>14233</c:v>
                </c:pt>
                <c:pt idx="8">
                  <c:v>12251</c:v>
                </c:pt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09월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미국</c:v>
                </c:pt>
                <c:pt idx="3">
                  <c:v>타이</c:v>
                </c:pt>
                <c:pt idx="4">
                  <c:v>말레이시아</c:v>
                </c:pt>
                <c:pt idx="5">
                  <c:v>네덜란드</c:v>
                </c:pt>
                <c:pt idx="6">
                  <c:v>베트남</c:v>
                </c:pt>
                <c:pt idx="7">
                  <c:v>싱가포르</c:v>
                </c:pt>
                <c:pt idx="8">
                  <c:v>인도네시아</c:v>
                </c:pt>
                <c:pt idx="9">
                  <c:v>필리핀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6844</c:v>
                </c:pt>
                <c:pt idx="1">
                  <c:v>92</c:v>
                </c:pt>
                <c:pt idx="2">
                  <c:v>491</c:v>
                </c:pt>
                <c:pt idx="3">
                  <c:v>81</c:v>
                </c:pt>
                <c:pt idx="4">
                  <c:v>58</c:v>
                </c:pt>
                <c:pt idx="5">
                  <c:v>361</c:v>
                </c:pt>
                <c:pt idx="6">
                  <c:v>51</c:v>
                </c:pt>
                <c:pt idx="7">
                  <c:v>3</c:v>
                </c:pt>
                <c:pt idx="8">
                  <c:v>154</c:v>
                </c:pt>
                <c:pt idx="9">
                  <c:v>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2022년 09월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미국</c:v>
                </c:pt>
                <c:pt idx="3">
                  <c:v>타이</c:v>
                </c:pt>
                <c:pt idx="4">
                  <c:v>말레이시아</c:v>
                </c:pt>
                <c:pt idx="5">
                  <c:v>네덜란드</c:v>
                </c:pt>
                <c:pt idx="6">
                  <c:v>베트남</c:v>
                </c:pt>
                <c:pt idx="7">
                  <c:v>싱가포르</c:v>
                </c:pt>
                <c:pt idx="8">
                  <c:v>인도네시아</c:v>
                </c:pt>
                <c:pt idx="9">
                  <c:v>필리핀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5397</c:v>
                </c:pt>
                <c:pt idx="1">
                  <c:v>1096</c:v>
                </c:pt>
                <c:pt idx="2">
                  <c:v>781</c:v>
                </c:pt>
                <c:pt idx="3">
                  <c:v>678</c:v>
                </c:pt>
                <c:pt idx="4">
                  <c:v>664</c:v>
                </c:pt>
                <c:pt idx="5">
                  <c:v>464</c:v>
                </c:pt>
                <c:pt idx="6">
                  <c:v>392</c:v>
                </c:pt>
                <c:pt idx="7">
                  <c:v>303</c:v>
                </c:pt>
                <c:pt idx="8">
                  <c:v>258</c:v>
                </c:pt>
                <c:pt idx="9">
                  <c:v>251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>
                  <c:v>1768989</c:v>
                </c:pt>
                <c:pt idx="3">
                  <c:v>2259346</c:v>
                </c:pt>
                <c:pt idx="4">
                  <c:v>2543115</c:v>
                </c:pt>
                <c:pt idx="5">
                  <c:v>2448506</c:v>
                </c:pt>
                <c:pt idx="6">
                  <c:v>2637560</c:v>
                </c:pt>
                <c:pt idx="7">
                  <c:v>2548373</c:v>
                </c:pt>
                <c:pt idx="8">
                  <c:v>1909879</c:v>
                </c:pt>
                <c:pt idx="9">
                  <c:v>2651337</c:v>
                </c:pt>
                <c:pt idx="10">
                  <c:v>2648569</c:v>
                </c:pt>
                <c:pt idx="11">
                  <c:v>2403435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2915701</c:v>
                </c:pt>
                <c:pt idx="1">
                  <c:v>2623498</c:v>
                </c:pt>
                <c:pt idx="2">
                  <c:v>1797106</c:v>
                </c:pt>
                <c:pt idx="3">
                  <c:v>2534934</c:v>
                </c:pt>
                <c:pt idx="4">
                  <c:v>2937887</c:v>
                </c:pt>
                <c:pt idx="5">
                  <c:v>2935535</c:v>
                </c:pt>
                <c:pt idx="6">
                  <c:v>2940248</c:v>
                </c:pt>
                <c:pt idx="7">
                  <c:v>3359991</c:v>
                </c:pt>
                <c:pt idx="8">
                  <c:v>2222907</c:v>
                </c:pt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09월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134364</c:v>
                </c:pt>
                <c:pt idx="1">
                  <c:v>156994</c:v>
                </c:pt>
                <c:pt idx="2">
                  <c:v>246345</c:v>
                </c:pt>
                <c:pt idx="3">
                  <c:v>190541</c:v>
                </c:pt>
                <c:pt idx="4">
                  <c:v>118560</c:v>
                </c:pt>
                <c:pt idx="5">
                  <c:v>61252</c:v>
                </c:pt>
                <c:pt idx="6">
                  <c:v>20134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2022년 09월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220013</c:v>
                </c:pt>
                <c:pt idx="1">
                  <c:v>130788</c:v>
                </c:pt>
                <c:pt idx="2">
                  <c:v>226192</c:v>
                </c:pt>
                <c:pt idx="3">
                  <c:v>213655</c:v>
                </c:pt>
                <c:pt idx="4">
                  <c:v>150603</c:v>
                </c:pt>
                <c:pt idx="5">
                  <c:v>89402</c:v>
                </c:pt>
                <c:pt idx="6">
                  <c:v>33765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09월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131687</c:v>
                </c:pt>
                <c:pt idx="1">
                  <c:v>193824</c:v>
                </c:pt>
                <c:pt idx="2">
                  <c:v>265752</c:v>
                </c:pt>
                <c:pt idx="3">
                  <c:v>167283</c:v>
                </c:pt>
                <c:pt idx="4">
                  <c:v>129919</c:v>
                </c:pt>
                <c:pt idx="5">
                  <c:v>66906</c:v>
                </c:pt>
                <c:pt idx="6">
                  <c:v>26318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2022년 09월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204456</c:v>
                </c:pt>
                <c:pt idx="1">
                  <c:v>158257</c:v>
                </c:pt>
                <c:pt idx="2">
                  <c:v>265137</c:v>
                </c:pt>
                <c:pt idx="3">
                  <c:v>200795</c:v>
                </c:pt>
                <c:pt idx="4">
                  <c:v>183149</c:v>
                </c:pt>
                <c:pt idx="5">
                  <c:v>103388</c:v>
                </c:pt>
                <c:pt idx="6">
                  <c:v>43307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09월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266051</c:v>
                </c:pt>
                <c:pt idx="1">
                  <c:v>350818</c:v>
                </c:pt>
                <c:pt idx="2">
                  <c:v>512097</c:v>
                </c:pt>
                <c:pt idx="3">
                  <c:v>357824</c:v>
                </c:pt>
                <c:pt idx="4">
                  <c:v>248479</c:v>
                </c:pt>
                <c:pt idx="5">
                  <c:v>128158</c:v>
                </c:pt>
                <c:pt idx="6">
                  <c:v>46452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2022년 09월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424469</c:v>
                </c:pt>
                <c:pt idx="1">
                  <c:v>289045</c:v>
                </c:pt>
                <c:pt idx="2">
                  <c:v>491329</c:v>
                </c:pt>
                <c:pt idx="3">
                  <c:v>414450</c:v>
                </c:pt>
                <c:pt idx="4">
                  <c:v>333752</c:v>
                </c:pt>
                <c:pt idx="5">
                  <c:v>192790</c:v>
                </c:pt>
                <c:pt idx="6">
                  <c:v>77072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09월</c:v>
                </c:pt>
                <c:pt idx="1">
                  <c:v>2022년 09월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928190</c:v>
                </c:pt>
                <c:pt idx="1">
                  <c:v>981689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09월</c:v>
                </c:pt>
                <c:pt idx="1">
                  <c:v>2022년 09월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1064418</c:v>
                </c:pt>
                <c:pt idx="1">
                  <c:v>1158489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09월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224611</c:v>
                </c:pt>
                <c:pt idx="1">
                  <c:v>306971</c:v>
                </c:pt>
                <c:pt idx="2">
                  <c:v>426345</c:v>
                </c:pt>
                <c:pt idx="3">
                  <c:v>340780</c:v>
                </c:pt>
                <c:pt idx="4">
                  <c:v>226682</c:v>
                </c:pt>
                <c:pt idx="5">
                  <c:v>113737</c:v>
                </c:pt>
                <c:pt idx="6">
                  <c:v>36062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2022년 09월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340640</c:v>
                </c:pt>
                <c:pt idx="1">
                  <c:v>263487</c:v>
                </c:pt>
                <c:pt idx="2">
                  <c:v>407770</c:v>
                </c:pt>
                <c:pt idx="3">
                  <c:v>383037</c:v>
                </c:pt>
                <c:pt idx="4">
                  <c:v>282853</c:v>
                </c:pt>
                <c:pt idx="5">
                  <c:v>158854</c:v>
                </c:pt>
                <c:pt idx="6">
                  <c:v>56887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>
                  <c:v>2527</c:v>
                </c:pt>
                <c:pt idx="3">
                  <c:v>2486</c:v>
                </c:pt>
                <c:pt idx="4">
                  <c:v>3311</c:v>
                </c:pt>
                <c:pt idx="5">
                  <c:v>3293</c:v>
                </c:pt>
                <c:pt idx="6">
                  <c:v>2889</c:v>
                </c:pt>
                <c:pt idx="7">
                  <c:v>4211</c:v>
                </c:pt>
                <c:pt idx="8">
                  <c:v>4271</c:v>
                </c:pt>
                <c:pt idx="9">
                  <c:v>6731</c:v>
                </c:pt>
                <c:pt idx="10">
                  <c:v>3989</c:v>
                </c:pt>
                <c:pt idx="11">
                  <c:v>3848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2772</c:v>
                </c:pt>
                <c:pt idx="1">
                  <c:v>2553</c:v>
                </c:pt>
                <c:pt idx="2">
                  <c:v>3061</c:v>
                </c:pt>
                <c:pt idx="3">
                  <c:v>3511</c:v>
                </c:pt>
                <c:pt idx="4">
                  <c:v>4634</c:v>
                </c:pt>
                <c:pt idx="5">
                  <c:v>5410</c:v>
                </c:pt>
                <c:pt idx="6">
                  <c:v>6039</c:v>
                </c:pt>
                <c:pt idx="7">
                  <c:v>8004</c:v>
                </c:pt>
                <c:pt idx="8">
                  <c:v>6234</c:v>
                </c:pt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09월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말레이시아</c:v>
                </c:pt>
                <c:pt idx="3">
                  <c:v>일본</c:v>
                </c:pt>
                <c:pt idx="4">
                  <c:v>타이</c:v>
                </c:pt>
                <c:pt idx="5">
                  <c:v>싱가포르</c:v>
                </c:pt>
                <c:pt idx="6">
                  <c:v>인도네시아</c:v>
                </c:pt>
                <c:pt idx="7">
                  <c:v>베트남</c:v>
                </c:pt>
                <c:pt idx="8">
                  <c:v>필리핀</c:v>
                </c:pt>
                <c:pt idx="9">
                  <c:v>러시아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2703</c:v>
                </c:pt>
                <c:pt idx="1">
                  <c:v>342</c:v>
                </c:pt>
                <c:pt idx="2">
                  <c:v>38</c:v>
                </c:pt>
                <c:pt idx="3">
                  <c:v>27</c:v>
                </c:pt>
                <c:pt idx="4">
                  <c:v>36</c:v>
                </c:pt>
                <c:pt idx="5">
                  <c:v>3</c:v>
                </c:pt>
                <c:pt idx="6">
                  <c:v>95</c:v>
                </c:pt>
                <c:pt idx="7">
                  <c:v>26</c:v>
                </c:pt>
                <c:pt idx="8">
                  <c:v>177</c:v>
                </c:pt>
                <c:pt idx="9">
                  <c:v>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2022년 09월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말레이시아</c:v>
                </c:pt>
                <c:pt idx="3">
                  <c:v>일본</c:v>
                </c:pt>
                <c:pt idx="4">
                  <c:v>타이</c:v>
                </c:pt>
                <c:pt idx="5">
                  <c:v>싱가포르</c:v>
                </c:pt>
                <c:pt idx="6">
                  <c:v>인도네시아</c:v>
                </c:pt>
                <c:pt idx="7">
                  <c:v>베트남</c:v>
                </c:pt>
                <c:pt idx="8">
                  <c:v>필리핀</c:v>
                </c:pt>
                <c:pt idx="9">
                  <c:v>러시아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2251</c:v>
                </c:pt>
                <c:pt idx="1">
                  <c:v>612</c:v>
                </c:pt>
                <c:pt idx="2">
                  <c:v>378</c:v>
                </c:pt>
                <c:pt idx="3">
                  <c:v>336</c:v>
                </c:pt>
                <c:pt idx="4">
                  <c:v>282</c:v>
                </c:pt>
                <c:pt idx="5">
                  <c:v>241</c:v>
                </c:pt>
                <c:pt idx="6">
                  <c:v>197</c:v>
                </c:pt>
                <c:pt idx="7">
                  <c:v>182</c:v>
                </c:pt>
                <c:pt idx="8">
                  <c:v>182</c:v>
                </c:pt>
                <c:pt idx="9">
                  <c:v>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09월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219518</c:v>
                </c:pt>
                <c:pt idx="1">
                  <c:v>379784</c:v>
                </c:pt>
                <c:pt idx="2">
                  <c:v>447540</c:v>
                </c:pt>
                <c:pt idx="3">
                  <c:v>282876</c:v>
                </c:pt>
                <c:pt idx="4">
                  <c:v>222947</c:v>
                </c:pt>
                <c:pt idx="5">
                  <c:v>113234</c:v>
                </c:pt>
                <c:pt idx="6">
                  <c:v>45507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2022년 09월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314006</c:v>
                </c:pt>
                <c:pt idx="1">
                  <c:v>324139</c:v>
                </c:pt>
                <c:pt idx="2">
                  <c:v>457554</c:v>
                </c:pt>
                <c:pt idx="3">
                  <c:v>342591</c:v>
                </c:pt>
                <c:pt idx="4">
                  <c:v>310563</c:v>
                </c:pt>
                <c:pt idx="5">
                  <c:v>170581</c:v>
                </c:pt>
                <c:pt idx="6">
                  <c:v>72284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09월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444129</c:v>
                </c:pt>
                <c:pt idx="1">
                  <c:v>686755</c:v>
                </c:pt>
                <c:pt idx="2">
                  <c:v>873885</c:v>
                </c:pt>
                <c:pt idx="3">
                  <c:v>623656</c:v>
                </c:pt>
                <c:pt idx="4">
                  <c:v>449629</c:v>
                </c:pt>
                <c:pt idx="5">
                  <c:v>226971</c:v>
                </c:pt>
                <c:pt idx="6">
                  <c:v>81569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2022년 09월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654646</c:v>
                </c:pt>
                <c:pt idx="1">
                  <c:v>587626</c:v>
                </c:pt>
                <c:pt idx="2">
                  <c:v>865324</c:v>
                </c:pt>
                <c:pt idx="3">
                  <c:v>725628</c:v>
                </c:pt>
                <c:pt idx="4">
                  <c:v>593416</c:v>
                </c:pt>
                <c:pt idx="5">
                  <c:v>329435</c:v>
                </c:pt>
                <c:pt idx="6">
                  <c:v>129172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09월</c:v>
                </c:pt>
                <c:pt idx="1">
                  <c:v>2022년 09월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1675188</c:v>
                </c:pt>
                <c:pt idx="1">
                  <c:v>1711406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09월</c:v>
                </c:pt>
                <c:pt idx="1">
                  <c:v>2022년 09월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1893528</c:v>
                </c:pt>
                <c:pt idx="1">
                  <c:v>1991718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>
                  <c:v>6354</c:v>
                </c:pt>
                <c:pt idx="3">
                  <c:v>6975</c:v>
                </c:pt>
                <c:pt idx="4">
                  <c:v>7873</c:v>
                </c:pt>
                <c:pt idx="5">
                  <c:v>8013</c:v>
                </c:pt>
                <c:pt idx="6">
                  <c:v>8087</c:v>
                </c:pt>
                <c:pt idx="7">
                  <c:v>11535</c:v>
                </c:pt>
                <c:pt idx="8">
                  <c:v>13481</c:v>
                </c:pt>
                <c:pt idx="9">
                  <c:v>13426</c:v>
                </c:pt>
                <c:pt idx="10">
                  <c:v>9085</c:v>
                </c:pt>
                <c:pt idx="11">
                  <c:v>9249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7015</c:v>
                </c:pt>
                <c:pt idx="1">
                  <c:v>6894</c:v>
                </c:pt>
                <c:pt idx="2">
                  <c:v>7419</c:v>
                </c:pt>
                <c:pt idx="3">
                  <c:v>9112</c:v>
                </c:pt>
                <c:pt idx="4">
                  <c:v>10515</c:v>
                </c:pt>
                <c:pt idx="5">
                  <c:v>12418</c:v>
                </c:pt>
                <c:pt idx="6">
                  <c:v>15989</c:v>
                </c:pt>
                <c:pt idx="7">
                  <c:v>22237</c:v>
                </c:pt>
                <c:pt idx="8">
                  <c:v>18485</c:v>
                </c:pt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09월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미국</c:v>
                </c:pt>
                <c:pt idx="3">
                  <c:v>말레이시아</c:v>
                </c:pt>
                <c:pt idx="4">
                  <c:v>타이</c:v>
                </c:pt>
                <c:pt idx="5">
                  <c:v>네덜란드</c:v>
                </c:pt>
                <c:pt idx="6">
                  <c:v>베트남</c:v>
                </c:pt>
                <c:pt idx="7">
                  <c:v>싱가포르</c:v>
                </c:pt>
                <c:pt idx="8">
                  <c:v>인도네시아</c:v>
                </c:pt>
                <c:pt idx="9">
                  <c:v>필리핀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9547</c:v>
                </c:pt>
                <c:pt idx="1">
                  <c:v>119</c:v>
                </c:pt>
                <c:pt idx="2">
                  <c:v>833</c:v>
                </c:pt>
                <c:pt idx="3">
                  <c:v>96</c:v>
                </c:pt>
                <c:pt idx="4">
                  <c:v>117</c:v>
                </c:pt>
                <c:pt idx="5">
                  <c:v>471</c:v>
                </c:pt>
                <c:pt idx="6">
                  <c:v>77</c:v>
                </c:pt>
                <c:pt idx="7">
                  <c:v>6</c:v>
                </c:pt>
                <c:pt idx="8">
                  <c:v>249</c:v>
                </c:pt>
                <c:pt idx="9">
                  <c:v>356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2022년 09월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미국</c:v>
                </c:pt>
                <c:pt idx="3">
                  <c:v>말레이시아</c:v>
                </c:pt>
                <c:pt idx="4">
                  <c:v>타이</c:v>
                </c:pt>
                <c:pt idx="5">
                  <c:v>네덜란드</c:v>
                </c:pt>
                <c:pt idx="6">
                  <c:v>베트남</c:v>
                </c:pt>
                <c:pt idx="7">
                  <c:v>싱가포르</c:v>
                </c:pt>
                <c:pt idx="8">
                  <c:v>인도네시아</c:v>
                </c:pt>
                <c:pt idx="9">
                  <c:v>필리핀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7648</c:v>
                </c:pt>
                <c:pt idx="1">
                  <c:v>1432</c:v>
                </c:pt>
                <c:pt idx="2">
                  <c:v>1393</c:v>
                </c:pt>
                <c:pt idx="3">
                  <c:v>1042</c:v>
                </c:pt>
                <c:pt idx="4">
                  <c:v>960</c:v>
                </c:pt>
                <c:pt idx="5">
                  <c:v>611</c:v>
                </c:pt>
                <c:pt idx="6">
                  <c:v>574</c:v>
                </c:pt>
                <c:pt idx="7">
                  <c:v>544</c:v>
                </c:pt>
                <c:pt idx="8">
                  <c:v>455</c:v>
                </c:pt>
                <c:pt idx="9">
                  <c:v>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>
                  <c:v>2657302</c:v>
                </c:pt>
                <c:pt idx="3">
                  <c:v>3299597</c:v>
                </c:pt>
                <c:pt idx="4">
                  <c:v>3658244</c:v>
                </c:pt>
                <c:pt idx="5">
                  <c:v>3551905</c:v>
                </c:pt>
                <c:pt idx="6">
                  <c:v>3831919</c:v>
                </c:pt>
                <c:pt idx="7">
                  <c:v>3681738</c:v>
                </c:pt>
                <c:pt idx="8">
                  <c:v>2809958</c:v>
                </c:pt>
                <c:pt idx="9">
                  <c:v>3813354</c:v>
                </c:pt>
                <c:pt idx="10">
                  <c:v>3791712</c:v>
                </c:pt>
                <c:pt idx="11">
                  <c:v>3410277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4073146</c:v>
                </c:pt>
                <c:pt idx="1">
                  <c:v>3764690</c:v>
                </c:pt>
                <c:pt idx="2">
                  <c:v>2656600</c:v>
                </c:pt>
                <c:pt idx="3">
                  <c:v>3560435</c:v>
                </c:pt>
                <c:pt idx="4">
                  <c:v>4122457</c:v>
                </c:pt>
                <c:pt idx="5">
                  <c:v>4153321</c:v>
                </c:pt>
                <c:pt idx="6">
                  <c:v>4238980</c:v>
                </c:pt>
                <c:pt idx="7">
                  <c:v>4871843</c:v>
                </c:pt>
                <c:pt idx="8">
                  <c:v>3225330</c:v>
                </c:pt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09월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177975</c:v>
                </c:pt>
                <c:pt idx="1">
                  <c:v>264669</c:v>
                </c:pt>
                <c:pt idx="2">
                  <c:v>355038</c:v>
                </c:pt>
                <c:pt idx="3">
                  <c:v>279558</c:v>
                </c:pt>
                <c:pt idx="4">
                  <c:v>189986</c:v>
                </c:pt>
                <c:pt idx="5">
                  <c:v>93177</c:v>
                </c:pt>
                <c:pt idx="6">
                  <c:v>28095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2022년 09월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277324</c:v>
                </c:pt>
                <c:pt idx="1">
                  <c:v>224820</c:v>
                </c:pt>
                <c:pt idx="2">
                  <c:v>338801</c:v>
                </c:pt>
                <c:pt idx="3">
                  <c:v>314454</c:v>
                </c:pt>
                <c:pt idx="4">
                  <c:v>237606</c:v>
                </c:pt>
                <c:pt idx="5">
                  <c:v>132669</c:v>
                </c:pt>
                <c:pt idx="6">
                  <c:v>45985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2022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09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967,868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828,307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919,061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576,860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2,985,998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3,630,949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10,378,792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12,420,655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1,040,023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742,728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686,458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812,093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6,955,541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8,507,058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14,963,762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17,523,101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18,485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38,589,223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4,073,146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3,764,690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2,656,600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3,560,435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4,122,457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4,153,321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4,238,980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4,871,843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3,225,330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2,512,136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1,242,483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1,190,105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1,388,498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1,571,659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185,868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1,421,460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1,653,671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3,225,330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1,388,498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1,421,460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1,571,659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1,653,671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3,225,330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595,020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724,835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512,851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375,854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531,323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715,966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3,225,330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3,225,330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846,837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771,321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175,680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3,225,330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3,225,330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1,980,166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2,367,306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3,225,330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3,225,330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967,868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828,307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919,061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576,860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6,372,145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7,594,631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7,449,069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1,040,023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686,458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812,093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209,852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6,743,766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7,449,069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12,251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12,251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12,251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26,571,016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1,797,106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2,534,934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2,937,887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2,935,535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2,940,248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3,359,991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2,222,907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1,858,045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929,247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928,190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981,689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200,795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1,158,489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2,222,907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928,190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981,689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1,158,489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2,222,907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512,097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2,222,907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-61,773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2,222,907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590,751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130,929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80,893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2,222,907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2,222,907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1,330,031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1,617,214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2,222,907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2,222,907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168,727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129,596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4,006,647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4,826,024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5,436,250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742,728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272,866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168,727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4,350,915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5,436,250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루마니아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카자흐스탄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6,234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6,234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6,234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967,868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919,061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576,860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3,630,949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12,420,655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967,868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576,860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-261,530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828,307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919,061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967,868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919,061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338,372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576,860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208,326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97,192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576,860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919,061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967,868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338,372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576,860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338,372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919,061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74,594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54,633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-137,587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-123,943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338,372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919,061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967,868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208,326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366,941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919,061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967,868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967,868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919,061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967,868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919,061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46,297,007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4,503,977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3,137,738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4,224,766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4,897,263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5,173,971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5,880,167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3,885,247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2,995,789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494,581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1,040,023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742,728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686,458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8,507,058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17,523,101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1,040,023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64,626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-261,529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-23,441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812,093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-156,300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686,458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-155,721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1,040,023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388,978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742,728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686,458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1,040,023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742,728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388,978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686,458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-3,792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-137,586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-123,943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-8,326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742,728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1,040,023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1,040,023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1,040,023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686,458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742,728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1,040,023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742,728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224,611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1,675,188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158,854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1,893,528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1,711,406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457,554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1,991,718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87,616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3,885,246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1,675,188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1,711,406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1,893,528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1,991,718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3,885,246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498,652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686,755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873,885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449,629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587,626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865,324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725,628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593,416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3,885,247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-99,129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101,972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3,885,246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942,968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1,027,242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990,951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951,575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121,953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3,885,248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3,885,247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93,854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56,837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2,372,907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2,828,516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3,885,247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3,885,247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